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61" r:id="rId4"/>
    <p:sldId id="264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06" autoAdjust="0"/>
    <p:restoredTop sz="94660"/>
  </p:normalViewPr>
  <p:slideViewPr>
    <p:cSldViewPr snapToGrid="0">
      <p:cViewPr varScale="1">
        <p:scale>
          <a:sx n="85" d="100"/>
          <a:sy n="85" d="100"/>
        </p:scale>
        <p:origin x="79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1EE6AE-8AD0-CC51-72C7-6A07D2B567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973232"/>
            <a:ext cx="7197726" cy="2421464"/>
          </a:xfrm>
        </p:spPr>
        <p:txBody>
          <a:bodyPr>
            <a:normAutofit/>
          </a:bodyPr>
          <a:lstStyle/>
          <a:p>
            <a:r>
              <a:rPr lang="es-MX" sz="8000" dirty="0">
                <a:latin typeface="Arial Rounded MT Bold" panose="020F0704030504030204" pitchFamily="34" charset="0"/>
                <a:cs typeface="Lucida Sans Unicode" panose="020B0602030504020204" pitchFamily="34" charset="0"/>
              </a:rPr>
              <a:t>MANTSURE</a:t>
            </a:r>
            <a:endParaRPr lang="en-US" sz="8000" dirty="0">
              <a:latin typeface="Arial Rounded MT Bold" panose="020F070403050403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0CFD124-0A27-FAD6-8613-F6F1CB7C5F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MX" sz="2400" dirty="0"/>
              <a:t>Mantenimiento del sureste</a:t>
            </a:r>
            <a:endParaRPr lang="en-US"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99426EE-0C49-2DBD-2146-C6D63546B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2" b="15197"/>
          <a:stretch/>
        </p:blipFill>
        <p:spPr>
          <a:xfrm rot="2762339">
            <a:off x="8877491" y="748272"/>
            <a:ext cx="1726707" cy="174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440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ACD3D9-0211-FA94-1AEB-0121F3C01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921" y="439269"/>
            <a:ext cx="5839380" cy="1456267"/>
          </a:xfrm>
        </p:spPr>
        <p:txBody>
          <a:bodyPr>
            <a:normAutofit/>
          </a:bodyPr>
          <a:lstStyle/>
          <a:p>
            <a:r>
              <a:rPr lang="en-US" b="0" i="0" u="none" strike="noStrike" baseline="0" dirty="0">
                <a:latin typeface="Arial Rounded MT Bold" panose="020F0704030504030204" pitchFamily="34" charset="0"/>
              </a:rPr>
              <a:t>MANTSURE</a:t>
            </a:r>
            <a:br>
              <a:rPr lang="en-US" sz="2400" b="0" i="0" u="none" strike="noStrike" baseline="0" dirty="0">
                <a:solidFill>
                  <a:srgbClr val="FF0000"/>
                </a:solidFill>
                <a:latin typeface="Calibri" panose="020F0502020204030204" pitchFamily="34" charset="0"/>
              </a:rPr>
            </a:br>
            <a:r>
              <a:rPr lang="es-ES" sz="2400" b="0" i="0" u="none" strike="noStrike" baseline="0" dirty="0">
                <a:solidFill>
                  <a:srgbClr val="FFFFFF"/>
                </a:solidFill>
                <a:latin typeface="Calibri" panose="020F0502020204030204" pitchFamily="34" charset="0"/>
              </a:rPr>
              <a:t>mantenimiento DEL SURESTE</a:t>
            </a:r>
            <a:endParaRPr lang="en-US" sz="44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DD0429-8D67-1C7F-1BC2-7A71DE967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1592" y="2199599"/>
            <a:ext cx="7918633" cy="4517320"/>
          </a:xfrm>
        </p:spPr>
        <p:txBody>
          <a:bodyPr>
            <a:normAutofit fontScale="92500" lnSpcReduction="20000"/>
          </a:bodyPr>
          <a:lstStyle/>
          <a:p>
            <a:pPr marL="0" indent="0" algn="l">
              <a:buNone/>
            </a:pPr>
            <a:r>
              <a:rPr lang="es-ES" sz="2000" b="0" i="0" dirty="0">
                <a:effectLst/>
                <a:latin typeface="Karla" panose="020F0502020204030204" pitchFamily="2" charset="0"/>
              </a:rPr>
              <a:t>MISION: </a:t>
            </a:r>
          </a:p>
          <a:p>
            <a:pPr marL="0" indent="0" algn="l">
              <a:buNone/>
            </a:pPr>
            <a:r>
              <a:rPr lang="es-ES" sz="2000" b="0" i="0" dirty="0">
                <a:effectLst/>
                <a:latin typeface="Karla" panose="020F0502020204030204" pitchFamily="2" charset="0"/>
              </a:rPr>
              <a:t>Dar solución eficaz a los requerimientos de nuestros clientes respetando procedimientos de seguridad y término de obra en periodos oportunos.</a:t>
            </a:r>
          </a:p>
          <a:p>
            <a:pPr marL="0" indent="0" algn="l">
              <a:buNone/>
            </a:pPr>
            <a:endParaRPr lang="es-ES" sz="2000" dirty="0">
              <a:latin typeface="Karla" panose="020F0502020204030204" pitchFamily="2" charset="0"/>
            </a:endParaRPr>
          </a:p>
          <a:p>
            <a:pPr marL="0" indent="0" algn="l">
              <a:buNone/>
            </a:pPr>
            <a:r>
              <a:rPr lang="es-ES" sz="2000" b="0" i="0" dirty="0">
                <a:effectLst/>
                <a:latin typeface="Karla" panose="020F0502020204030204" pitchFamily="2" charset="0"/>
              </a:rPr>
              <a:t>VISION: </a:t>
            </a:r>
          </a:p>
          <a:p>
            <a:pPr marL="0" indent="0" algn="l">
              <a:buNone/>
            </a:pPr>
            <a:r>
              <a:rPr lang="es-ES" sz="2000" b="0" i="0" dirty="0">
                <a:effectLst/>
                <a:latin typeface="Karla" panose="020F0502020204030204" pitchFamily="2" charset="0"/>
              </a:rPr>
              <a:t>Ser la Empresa del Sureste Mexicano especializada en servicios de mantenimiento comercial con reconocimiento a nivel nacional por la excelencia en sus servicios.</a:t>
            </a:r>
          </a:p>
          <a:p>
            <a:pPr marL="0" indent="0" algn="l">
              <a:buNone/>
            </a:pPr>
            <a:endParaRPr lang="es-ES" sz="2000" dirty="0">
              <a:latin typeface="Karla" panose="020F0502020204030204" pitchFamily="2" charset="0"/>
            </a:endParaRPr>
          </a:p>
          <a:p>
            <a:pPr marL="0" indent="0" algn="l">
              <a:buNone/>
            </a:pPr>
            <a:r>
              <a:rPr lang="es-ES" sz="2000" b="0" i="0" dirty="0">
                <a:effectLst/>
                <a:latin typeface="Karla" panose="020F0502020204030204" pitchFamily="2" charset="0"/>
              </a:rPr>
              <a:t>OBJETIVO: </a:t>
            </a:r>
          </a:p>
          <a:p>
            <a:pPr marL="0" indent="0" algn="l">
              <a:buNone/>
            </a:pPr>
            <a:r>
              <a:rPr lang="es-ES" sz="2000" b="0" i="0" dirty="0">
                <a:effectLst/>
                <a:latin typeface="Karla" panose="020F0502020204030204" pitchFamily="2" charset="0"/>
              </a:rPr>
              <a:t>Cuidar, mejorar y actualizar mediante nuestros servicios las instalaciones, comercios y equipos de nuestros clientes para maximizar su imagen y tiempo de vida.</a:t>
            </a:r>
          </a:p>
          <a:p>
            <a:pPr marL="0" indent="0" algn="l">
              <a:buNone/>
            </a:pPr>
            <a:endParaRPr lang="es-ES" sz="2000" b="0" i="0" dirty="0">
              <a:effectLst/>
              <a:latin typeface="Karla" panose="020F0502020204030204" pitchFamily="2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ADDD916-3D56-D435-9160-B381B2E8B6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2" b="15197"/>
          <a:stretch/>
        </p:blipFill>
        <p:spPr>
          <a:xfrm rot="2762339">
            <a:off x="8937059" y="701218"/>
            <a:ext cx="1396556" cy="141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519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ACD3D9-0211-FA94-1AEB-0121F3C01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6875" y="3803835"/>
            <a:ext cx="6715125" cy="1456267"/>
          </a:xfrm>
        </p:spPr>
        <p:txBody>
          <a:bodyPr>
            <a:normAutofit/>
          </a:bodyPr>
          <a:lstStyle/>
          <a:p>
            <a:r>
              <a:rPr lang="en-US" sz="3200" b="0" i="0" u="none" strike="noStrike" baseline="0" dirty="0">
                <a:latin typeface="Arial Rounded MT Bold" panose="020F0704030504030204" pitchFamily="34" charset="0"/>
              </a:rPr>
              <a:t>MANTSURE</a:t>
            </a:r>
            <a:br>
              <a:rPr lang="en-US" sz="2400" b="0" i="0" u="none" strike="noStrike" baseline="0" dirty="0">
                <a:solidFill>
                  <a:srgbClr val="FF0000"/>
                </a:solidFill>
                <a:latin typeface="Calibri" panose="020F0502020204030204" pitchFamily="34" charset="0"/>
              </a:rPr>
            </a:br>
            <a:r>
              <a:rPr lang="es-ES" sz="2400" b="0" i="0" u="none" strike="noStrike" baseline="0" dirty="0">
                <a:solidFill>
                  <a:srgbClr val="FFFFFF"/>
                </a:solidFill>
                <a:latin typeface="Calibri" panose="020F0502020204030204" pitchFamily="34" charset="0"/>
              </a:rPr>
              <a:t>especializada EN EL mantenimiento COMERCIAL</a:t>
            </a:r>
            <a:endParaRPr lang="en-US" sz="4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ADDD916-3D56-D435-9160-B381B2E8B6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2" b="15197"/>
          <a:stretch/>
        </p:blipFill>
        <p:spPr>
          <a:xfrm rot="2762339">
            <a:off x="7310903" y="1693968"/>
            <a:ext cx="1709953" cy="1731600"/>
          </a:xfrm>
          <a:prstGeom prst="rect">
            <a:avLst/>
          </a:prstGeom>
        </p:spPr>
      </p:pic>
      <p:pic>
        <p:nvPicPr>
          <p:cNvPr id="4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BE806D35-C80A-5953-C33B-1E6B9D0BDA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9226"/>
          <a:stretch/>
        </p:blipFill>
        <p:spPr>
          <a:xfrm>
            <a:off x="633474" y="201768"/>
            <a:ext cx="4137850" cy="5435421"/>
          </a:xfrm>
          <a:prstGeom prst="rect">
            <a:avLst/>
          </a:prstGeom>
          <a:effectLst>
            <a:glow>
              <a:schemeClr val="tx1">
                <a:lumMod val="85000"/>
              </a:schemeClr>
            </a:glow>
            <a:outerShdw blurRad="12700" dist="50800" dir="5400000" algn="ctr" rotWithShape="0">
              <a:schemeClr val="tx1">
                <a:lumMod val="50000"/>
                <a:alpha val="72000"/>
              </a:schemeClr>
            </a:outerShdw>
            <a:reflection stA="99000" endPos="65000" dir="5400000" sy="-100000" algn="bl" rotWithShape="0"/>
          </a:effec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DD0429-8D67-1C7F-1BC2-7A71DE967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1781" y="301542"/>
            <a:ext cx="3789542" cy="6423948"/>
          </a:xfrm>
          <a:effectLst>
            <a:reflection blurRad="6350" stA="50000" endA="300" endPos="55500" dist="50800" dir="5400000" sy="-100000" algn="bl" rotWithShape="0"/>
          </a:effectLst>
        </p:spPr>
        <p:txBody>
          <a:bodyPr>
            <a:normAutofit fontScale="92500" lnSpcReduction="20000"/>
          </a:bodyPr>
          <a:lstStyle/>
          <a:p>
            <a:pPr marL="0" indent="0" algn="l">
              <a:buNone/>
            </a:pPr>
            <a:r>
              <a:rPr lang="es-ES" sz="2100" b="1" i="0" dirty="0">
                <a:solidFill>
                  <a:srgbClr val="002060"/>
                </a:solidFill>
                <a:effectLst/>
                <a:latin typeface="Karla" panose="020F0502020204030204" pitchFamily="2" charset="0"/>
              </a:rPr>
              <a:t>NUESTROS SERVICIOS </a:t>
            </a:r>
            <a:r>
              <a:rPr lang="es-ES" sz="2100" b="1" dirty="0">
                <a:solidFill>
                  <a:srgbClr val="002060"/>
                </a:solidFill>
                <a:latin typeface="Karla" panose="020F0502020204030204" pitchFamily="2" charset="0"/>
              </a:rPr>
              <a:t>: </a:t>
            </a:r>
          </a:p>
          <a:p>
            <a:pPr marL="0" indent="0" algn="l">
              <a:buNone/>
            </a:pPr>
            <a:r>
              <a:rPr lang="es-ES" sz="1700" b="1" i="0" u="none" strike="noStrike" baseline="0" dirty="0">
                <a:solidFill>
                  <a:srgbClr val="002060"/>
                </a:solidFill>
                <a:latin typeface="Calibri" panose="020F0502020204030204" pitchFamily="34" charset="0"/>
              </a:rPr>
              <a:t>Estructural y Obra Civil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Pintura en interior y exterior</a:t>
            </a:r>
          </a:p>
          <a:p>
            <a:pPr marL="0" indent="0" algn="l">
              <a:buNone/>
            </a:pPr>
            <a:r>
              <a:rPr lang="es-ES" sz="1700" b="1" i="0" u="none" strike="noStrike" baseline="0" dirty="0">
                <a:solidFill>
                  <a:srgbClr val="002060"/>
                </a:solidFill>
                <a:latin typeface="Calibri" panose="020F0502020204030204" pitchFamily="34" charset="0"/>
              </a:rPr>
              <a:t>Impermeabilizante (Frío y Caliente)</a:t>
            </a:r>
          </a:p>
          <a:p>
            <a:pPr marL="0" indent="0" algn="l">
              <a:buNone/>
            </a:pPr>
            <a:r>
              <a:rPr lang="es-ES" sz="1700" b="1" i="0" u="none" strike="noStrike" baseline="0" dirty="0">
                <a:solidFill>
                  <a:srgbClr val="002060"/>
                </a:solidFill>
                <a:latin typeface="Calibri" panose="020F0502020204030204" pitchFamily="34" charset="0"/>
              </a:rPr>
              <a:t>Cajillos, muros y lambrines de Tablarroca y Panel C</a:t>
            </a: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emento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Acabados (liso y de dibujo)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Herrería (Nueva y Reparación)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Texturizados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Aluminio y cancelería en general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Habilitar salas para Videoconferencias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Conexiones nuevas y rehabilitadas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Cableado eléctrico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Electricidad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Iluminación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Plomería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Instalación y Mantenimiento de Aire Acondicionado</a:t>
            </a:r>
          </a:p>
          <a:p>
            <a:pPr marL="0" indent="0" algn="l">
              <a:buNone/>
            </a:pPr>
            <a:r>
              <a:rPr lang="es-ES" sz="1700" b="1" dirty="0">
                <a:solidFill>
                  <a:srgbClr val="002060"/>
                </a:solidFill>
                <a:latin typeface="Calibri" panose="020F0502020204030204" pitchFamily="34" charset="0"/>
              </a:rPr>
              <a:t>CCTV, Interfón</a:t>
            </a:r>
            <a:r>
              <a:rPr lang="es-ES" sz="1600" b="1" i="0" dirty="0">
                <a:solidFill>
                  <a:srgbClr val="002060"/>
                </a:solidFill>
                <a:effectLst/>
                <a:latin typeface="Karla" panose="020F0502020204030204" pitchFamily="2" charset="0"/>
              </a:rPr>
              <a:t> </a:t>
            </a:r>
          </a:p>
          <a:p>
            <a:pPr marL="0" indent="0" algn="l">
              <a:buNone/>
            </a:pPr>
            <a:r>
              <a:rPr lang="es-ES" sz="1600" b="1" i="0" dirty="0">
                <a:solidFill>
                  <a:srgbClr val="002060"/>
                </a:solidFill>
                <a:effectLst/>
                <a:latin typeface="Karla" panose="020F0502020204030204" pitchFamily="2" charset="0"/>
              </a:rPr>
              <a:t>Cerca Electrificada y No Electrificada</a:t>
            </a:r>
            <a:endParaRPr lang="es-ES" sz="1700" b="1" dirty="0">
              <a:solidFill>
                <a:srgbClr val="00206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641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9B7BA8-31D2-4122-B898-8AB06D8AE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367552"/>
            <a:ext cx="10131425" cy="1456267"/>
          </a:xfrm>
        </p:spPr>
        <p:txBody>
          <a:bodyPr/>
          <a:lstStyle/>
          <a:p>
            <a:pPr algn="ctr"/>
            <a:r>
              <a:rPr lang="es-MX" b="1" dirty="0"/>
              <a:t>ZONAS DE COBERTURA:</a:t>
            </a:r>
            <a:endParaRPr lang="en-US" b="1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0EE5459-1068-BE3D-6098-726623B019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2" b="15197"/>
          <a:stretch/>
        </p:blipFill>
        <p:spPr>
          <a:xfrm rot="2762339">
            <a:off x="8217935" y="576648"/>
            <a:ext cx="1060516" cy="1073941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C80118-7464-45C4-FA6F-BFAB8EB8C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3668" y="1647149"/>
            <a:ext cx="6137458" cy="45173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3600" dirty="0">
                <a:latin typeface="Karla" panose="020F0502020204030204" pitchFamily="2" charset="0"/>
              </a:rPr>
              <a:t>* TABASCO *</a:t>
            </a:r>
          </a:p>
          <a:p>
            <a:pPr marL="0" indent="0" algn="ctr">
              <a:buNone/>
            </a:pPr>
            <a:r>
              <a:rPr lang="es-ES" sz="3600" b="0" i="0" dirty="0">
                <a:effectLst/>
                <a:latin typeface="Karla" panose="020F0502020204030204" pitchFamily="2" charset="0"/>
              </a:rPr>
              <a:t>VERACRUZ</a:t>
            </a:r>
            <a:endParaRPr lang="es-ES" sz="3600" dirty="0">
              <a:latin typeface="Karla" panose="020F0502020204030204" pitchFamily="2" charset="0"/>
            </a:endParaRPr>
          </a:p>
          <a:p>
            <a:pPr marL="0" indent="0" algn="ctr">
              <a:buNone/>
            </a:pPr>
            <a:r>
              <a:rPr lang="es-ES" sz="3600" dirty="0">
                <a:latin typeface="Karla" panose="020F0502020204030204" pitchFamily="2" charset="0"/>
              </a:rPr>
              <a:t>CHIAPAS</a:t>
            </a:r>
            <a:endParaRPr lang="es-ES" sz="3600" b="0" i="0" dirty="0">
              <a:effectLst/>
              <a:latin typeface="Karla" panose="020F0502020204030204" pitchFamily="2" charset="0"/>
            </a:endParaRPr>
          </a:p>
          <a:p>
            <a:pPr marL="0" indent="0" algn="ctr">
              <a:buNone/>
            </a:pPr>
            <a:r>
              <a:rPr lang="es-ES" sz="3600" dirty="0">
                <a:latin typeface="Karla" panose="020F0502020204030204" pitchFamily="2" charset="0"/>
              </a:rPr>
              <a:t>CAMPECHE</a:t>
            </a:r>
          </a:p>
          <a:p>
            <a:pPr marL="0" indent="0" algn="ctr">
              <a:buNone/>
            </a:pPr>
            <a:endParaRPr lang="es-ES" sz="2800" b="0" i="0" dirty="0">
              <a:effectLst/>
              <a:latin typeface="Karla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325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1EE6AE-8AD0-CC51-72C7-6A07D2B567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430307"/>
            <a:ext cx="7197726" cy="2421464"/>
          </a:xfrm>
        </p:spPr>
        <p:txBody>
          <a:bodyPr>
            <a:normAutofit/>
          </a:bodyPr>
          <a:lstStyle/>
          <a:p>
            <a:r>
              <a:rPr lang="es-MX" sz="8000" dirty="0">
                <a:latin typeface="Arial Rounded MT Bold" panose="020F0704030504030204" pitchFamily="34" charset="0"/>
                <a:cs typeface="Lucida Sans Unicode" panose="020B0602030504020204" pitchFamily="34" charset="0"/>
              </a:rPr>
              <a:t>MANTSURE</a:t>
            </a:r>
            <a:endParaRPr lang="en-US" sz="8000" dirty="0">
              <a:latin typeface="Arial Rounded MT Bold" panose="020F070403050403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0CFD124-0A27-FAD6-8613-F6F1CB7C5F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3670796"/>
            <a:ext cx="7197726" cy="1405467"/>
          </a:xfrm>
        </p:spPr>
        <p:txBody>
          <a:bodyPr>
            <a:normAutofit/>
          </a:bodyPr>
          <a:lstStyle/>
          <a:p>
            <a:r>
              <a:rPr lang="es-MX" sz="2400" b="1" dirty="0"/>
              <a:t>Mantenimiento del sureste</a:t>
            </a:r>
            <a:endParaRPr lang="en-US" sz="2400" b="1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99426EE-0C49-2DBD-2146-C6D63546B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42" b="15197"/>
          <a:stretch/>
        </p:blipFill>
        <p:spPr>
          <a:xfrm rot="2762339">
            <a:off x="8936108" y="732496"/>
            <a:ext cx="1605252" cy="162557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82A959F-8A3C-CF1A-056C-36DE82AF0221}"/>
              </a:ext>
            </a:extLst>
          </p:cNvPr>
          <p:cNvSpPr txBox="1"/>
          <p:nvPr/>
        </p:nvSpPr>
        <p:spPr>
          <a:xfrm>
            <a:off x="1104900" y="4996577"/>
            <a:ext cx="1003173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0" i="0" u="none" strike="noStrike" baseline="0" dirty="0"/>
              <a:t>Claudia Vidal Hernández  </a:t>
            </a:r>
          </a:p>
          <a:p>
            <a:pPr algn="r"/>
            <a:r>
              <a:rPr lang="en-US" sz="1400" b="1" i="0" u="none" strike="noStrike" baseline="0" dirty="0"/>
              <a:t>REPRESENTANTE</a:t>
            </a:r>
            <a:endParaRPr lang="en-US" sz="1400" b="0" i="0" u="none" strike="noStrike" baseline="0" dirty="0"/>
          </a:p>
          <a:p>
            <a:pPr algn="r"/>
            <a:r>
              <a:rPr lang="en-US" sz="1800" b="0" i="0" u="none" strike="noStrike" baseline="0" dirty="0"/>
              <a:t>Mail: </a:t>
            </a:r>
            <a:r>
              <a:rPr lang="en-US" dirty="0"/>
              <a:t>mantsure</a:t>
            </a:r>
            <a:r>
              <a:rPr lang="en-US" sz="1800" b="0" i="0" u="none" strike="noStrike" baseline="0" dirty="0"/>
              <a:t>@outlook.com</a:t>
            </a:r>
          </a:p>
          <a:p>
            <a:pPr algn="r"/>
            <a:r>
              <a:rPr lang="en-US" dirty="0"/>
              <a:t>Teléfono</a:t>
            </a:r>
            <a:r>
              <a:rPr lang="en-US" sz="1800" b="0" i="0" u="none" strike="noStrike" baseline="0" dirty="0"/>
              <a:t>: 9932-23-55-05</a:t>
            </a:r>
          </a:p>
          <a:p>
            <a:pPr algn="r"/>
            <a:r>
              <a:rPr lang="en-US" dirty="0"/>
              <a:t>Calle Orion </a:t>
            </a:r>
            <a:r>
              <a:rPr lang="en-US" dirty="0" err="1"/>
              <a:t>Mna</a:t>
            </a:r>
            <a:r>
              <a:rPr lang="en-US" dirty="0"/>
              <a:t> 7 </a:t>
            </a:r>
            <a:r>
              <a:rPr lang="en-US" dirty="0" err="1"/>
              <a:t>Lote</a:t>
            </a:r>
            <a:r>
              <a:rPr lang="en-US" dirty="0"/>
              <a:t> 13 </a:t>
            </a:r>
            <a:r>
              <a:rPr lang="en-US" dirty="0" err="1"/>
              <a:t>Fracc</a:t>
            </a:r>
            <a:r>
              <a:rPr lang="en-US" dirty="0"/>
              <a:t>. </a:t>
            </a:r>
            <a:r>
              <a:rPr lang="en-US" dirty="0" err="1"/>
              <a:t>Estrellas</a:t>
            </a:r>
            <a:r>
              <a:rPr lang="en-US" dirty="0"/>
              <a:t> de Buenavista, Villahermosa, Tabasco C.P. 86280 </a:t>
            </a:r>
          </a:p>
        </p:txBody>
      </p:sp>
    </p:spTree>
    <p:extLst>
      <p:ext uri="{BB962C8B-B14F-4D97-AF65-F5344CB8AC3E}">
        <p14:creationId xmlns:p14="http://schemas.microsoft.com/office/powerpoint/2010/main" val="39681745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298</TotalTime>
  <Words>215</Words>
  <Application>Microsoft Office PowerPoint</Application>
  <PresentationFormat>Panorámica</PresentationFormat>
  <Paragraphs>42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Arial</vt:lpstr>
      <vt:lpstr>Arial Rounded MT Bold</vt:lpstr>
      <vt:lpstr>Calibri</vt:lpstr>
      <vt:lpstr>Calibri Light</vt:lpstr>
      <vt:lpstr>Karla</vt:lpstr>
      <vt:lpstr>Celestial</vt:lpstr>
      <vt:lpstr>MANTSURE</vt:lpstr>
      <vt:lpstr>MANTSURE mantenimiento DEL SURESTE</vt:lpstr>
      <vt:lpstr>MANTSURE especializada EN EL mantenimiento COMERCIAL</vt:lpstr>
      <vt:lpstr>ZONAS DE COBERTURA:</vt:lpstr>
      <vt:lpstr>MANTSURE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MANTSURE</dc:title>
  <dc:creator>Claudia Vidal</dc:creator>
  <cp:lastModifiedBy>Claudia Vidal</cp:lastModifiedBy>
  <cp:revision>85</cp:revision>
  <dcterms:created xsi:type="dcterms:W3CDTF">2023-09-18T20:24:43Z</dcterms:created>
  <dcterms:modified xsi:type="dcterms:W3CDTF">2024-03-14T23:54:27Z</dcterms:modified>
</cp:coreProperties>
</file>

<file path=docProps/thumbnail.jpeg>
</file>